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ison, Kandy" initials="JK" lastIdx="2" clrIdx="0">
    <p:extLst>
      <p:ext uri="{19B8F6BF-5375-455C-9EA6-DF929625EA0E}">
        <p15:presenceInfo xmlns:p15="http://schemas.microsoft.com/office/powerpoint/2012/main" userId="S::KJamison@harrison.k12.ms.us::a24c6e01-d121-42e9-9f9d-21ee9d7b42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02T16:12:30.462" idx="2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76F99-83F2-4F05-BF3A-6231A60FBFBE}" type="doc">
      <dgm:prSet loTypeId="urn:microsoft.com/office/officeart/2005/8/layout/h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1174E64-E67A-4C0A-951E-3B7050A96D38}">
      <dgm:prSet/>
      <dgm:spPr/>
      <dgm:t>
        <a:bodyPr/>
        <a:lstStyle/>
        <a:p>
          <a:r>
            <a:rPr lang="en-US" b="1" u="sng"/>
            <a:t>Please select ONE of the following electives:</a:t>
          </a:r>
          <a:endParaRPr lang="en-US"/>
        </a:p>
      </dgm:t>
    </dgm:pt>
    <dgm:pt modelId="{9EE0C3C1-FE6A-480E-96BD-A307681A9CD8}" type="parTrans" cxnId="{298704A5-A98D-4FAE-BDAF-526564E33701}">
      <dgm:prSet/>
      <dgm:spPr/>
      <dgm:t>
        <a:bodyPr/>
        <a:lstStyle/>
        <a:p>
          <a:endParaRPr lang="en-US"/>
        </a:p>
      </dgm:t>
    </dgm:pt>
    <dgm:pt modelId="{EAF53FA4-7EBF-429A-8F49-8BE33F853B60}" type="sibTrans" cxnId="{298704A5-A98D-4FAE-BDAF-526564E33701}">
      <dgm:prSet/>
      <dgm:spPr/>
      <dgm:t>
        <a:bodyPr/>
        <a:lstStyle/>
        <a:p>
          <a:endParaRPr lang="en-US"/>
        </a:p>
      </dgm:t>
    </dgm:pt>
    <dgm:pt modelId="{A45EF27E-6BB4-462A-B7D9-886177288CA5}">
      <dgm:prSet custT="1"/>
      <dgm:spPr/>
      <dgm:t>
        <a:bodyPr/>
        <a:lstStyle/>
        <a:p>
          <a:r>
            <a:rPr lang="en-US" sz="2400" dirty="0"/>
            <a:t>____________ Band:   Instrument Played __________________</a:t>
          </a:r>
        </a:p>
      </dgm:t>
    </dgm:pt>
    <dgm:pt modelId="{7C868241-8644-4EF0-9F42-FFF26E16B496}" type="parTrans" cxnId="{5ED36487-4984-4890-A8AE-AFDF0B6BCCFB}">
      <dgm:prSet/>
      <dgm:spPr/>
      <dgm:t>
        <a:bodyPr/>
        <a:lstStyle/>
        <a:p>
          <a:endParaRPr lang="en-US"/>
        </a:p>
      </dgm:t>
    </dgm:pt>
    <dgm:pt modelId="{B535121D-A018-42F7-9819-327C59744A0D}" type="sibTrans" cxnId="{5ED36487-4984-4890-A8AE-AFDF0B6BCCFB}">
      <dgm:prSet/>
      <dgm:spPr/>
      <dgm:t>
        <a:bodyPr/>
        <a:lstStyle/>
        <a:p>
          <a:endParaRPr lang="en-US"/>
        </a:p>
      </dgm:t>
    </dgm:pt>
    <dgm:pt modelId="{F87F641A-A7F7-4C32-A6D5-005C740E65D6}">
      <dgm:prSet custT="1"/>
      <dgm:spPr/>
      <dgm:t>
        <a:bodyPr/>
        <a:lstStyle/>
        <a:p>
          <a:r>
            <a:rPr lang="en-US" sz="2400" dirty="0"/>
            <a:t>____________ Physical Education (PE)</a:t>
          </a:r>
        </a:p>
      </dgm:t>
    </dgm:pt>
    <dgm:pt modelId="{F13C58E2-F2DD-4599-BAF7-67819387ECAE}" type="parTrans" cxnId="{E1A92A00-F1CF-43BE-89D6-29CBA41434FE}">
      <dgm:prSet/>
      <dgm:spPr/>
      <dgm:t>
        <a:bodyPr/>
        <a:lstStyle/>
        <a:p>
          <a:endParaRPr lang="en-US"/>
        </a:p>
      </dgm:t>
    </dgm:pt>
    <dgm:pt modelId="{0EF69033-C3D9-4A2F-B9B0-76126C509E53}" type="sibTrans" cxnId="{E1A92A00-F1CF-43BE-89D6-29CBA41434FE}">
      <dgm:prSet/>
      <dgm:spPr/>
      <dgm:t>
        <a:bodyPr/>
        <a:lstStyle/>
        <a:p>
          <a:endParaRPr lang="en-US"/>
        </a:p>
      </dgm:t>
    </dgm:pt>
    <dgm:pt modelId="{3B22F20E-ABA1-44EE-B017-02CB4B3C72D6}">
      <dgm:prSet custT="1"/>
      <dgm:spPr/>
      <dgm:t>
        <a:bodyPr/>
        <a:lstStyle/>
        <a:p>
          <a:r>
            <a:rPr lang="en-US" sz="2000" b="1" i="1" dirty="0"/>
            <a:t>Students are to select either Band or PE for 7</a:t>
          </a:r>
          <a:r>
            <a:rPr lang="en-US" sz="2000" b="1" i="1" baseline="30000" dirty="0"/>
            <a:t>th</a:t>
          </a:r>
          <a:r>
            <a:rPr lang="en-US" sz="2000" b="1" i="1" dirty="0"/>
            <a:t> grade. </a:t>
          </a:r>
        </a:p>
      </dgm:t>
    </dgm:pt>
    <dgm:pt modelId="{15D9A24B-C837-4ACC-8C00-0BB82FAB112C}" type="parTrans" cxnId="{3A3D10A9-C29D-42EE-8FD6-A35DFE6C1533}">
      <dgm:prSet/>
      <dgm:spPr/>
      <dgm:t>
        <a:bodyPr/>
        <a:lstStyle/>
        <a:p>
          <a:endParaRPr lang="en-US"/>
        </a:p>
      </dgm:t>
    </dgm:pt>
    <dgm:pt modelId="{9F2568BD-7CB2-4A20-83F2-F0BCFCBC7FAB}" type="sibTrans" cxnId="{3A3D10A9-C29D-42EE-8FD6-A35DFE6C1533}">
      <dgm:prSet/>
      <dgm:spPr/>
      <dgm:t>
        <a:bodyPr/>
        <a:lstStyle/>
        <a:p>
          <a:endParaRPr lang="en-US"/>
        </a:p>
      </dgm:t>
    </dgm:pt>
    <dgm:pt modelId="{22454D74-44CD-404B-B8B8-5FEAB50CE6C6}">
      <dgm:prSet custT="1"/>
      <dgm:spPr/>
      <dgm:t>
        <a:bodyPr/>
        <a:lstStyle/>
        <a:p>
          <a:r>
            <a:rPr lang="en-US" sz="2000" dirty="0"/>
            <a:t>1. Student are NOT allowed to take both</a:t>
          </a:r>
        </a:p>
      </dgm:t>
    </dgm:pt>
    <dgm:pt modelId="{D534773C-135F-4FB1-96BF-0F691E2F7179}" type="parTrans" cxnId="{81252BA0-032D-46EB-AED4-43719F0F4DDB}">
      <dgm:prSet/>
      <dgm:spPr/>
      <dgm:t>
        <a:bodyPr/>
        <a:lstStyle/>
        <a:p>
          <a:endParaRPr lang="en-US"/>
        </a:p>
      </dgm:t>
    </dgm:pt>
    <dgm:pt modelId="{F235E0E8-7E42-472D-8A8D-3D908F97F676}" type="sibTrans" cxnId="{81252BA0-032D-46EB-AED4-43719F0F4DDB}">
      <dgm:prSet/>
      <dgm:spPr/>
      <dgm:t>
        <a:bodyPr/>
        <a:lstStyle/>
        <a:p>
          <a:endParaRPr lang="en-US"/>
        </a:p>
      </dgm:t>
    </dgm:pt>
    <dgm:pt modelId="{5F6CA823-C4F6-45C9-A4D3-3BB60F5CB3B8}">
      <dgm:prSet custT="1"/>
      <dgm:spPr/>
      <dgm:t>
        <a:bodyPr/>
        <a:lstStyle/>
        <a:p>
          <a:r>
            <a:rPr lang="en-US" sz="2000" dirty="0"/>
            <a:t>2. When selecting Band, student must include the instrument played</a:t>
          </a:r>
        </a:p>
      </dgm:t>
    </dgm:pt>
    <dgm:pt modelId="{7E7ADBDD-2E59-48C8-9E04-893679C79966}" type="parTrans" cxnId="{94A70E13-707E-49B0-A7E5-7C4D2EA3A7F8}">
      <dgm:prSet/>
      <dgm:spPr/>
      <dgm:t>
        <a:bodyPr/>
        <a:lstStyle/>
        <a:p>
          <a:endParaRPr lang="en-US"/>
        </a:p>
      </dgm:t>
    </dgm:pt>
    <dgm:pt modelId="{854AB462-FBAC-477B-BC42-B24B89E8CB9F}" type="sibTrans" cxnId="{94A70E13-707E-49B0-A7E5-7C4D2EA3A7F8}">
      <dgm:prSet/>
      <dgm:spPr/>
      <dgm:t>
        <a:bodyPr/>
        <a:lstStyle/>
        <a:p>
          <a:endParaRPr lang="en-US"/>
        </a:p>
      </dgm:t>
    </dgm:pt>
    <dgm:pt modelId="{06398FEA-79CE-454F-8E89-6385DA3E43FF}">
      <dgm:prSet custT="1"/>
      <dgm:spPr/>
      <dgm:t>
        <a:bodyPr/>
        <a:lstStyle/>
        <a:p>
          <a:r>
            <a:rPr lang="en-US" sz="2000" dirty="0"/>
            <a:t>a. Band classes are divided into specific areas:  Woods, Winds, and Brass</a:t>
          </a:r>
        </a:p>
      </dgm:t>
    </dgm:pt>
    <dgm:pt modelId="{2AD0F890-0A99-42A1-88F1-A48CBBBD0498}" type="parTrans" cxnId="{BA3443F3-5E2D-426D-B8A5-69D732F69B11}">
      <dgm:prSet/>
      <dgm:spPr/>
      <dgm:t>
        <a:bodyPr/>
        <a:lstStyle/>
        <a:p>
          <a:endParaRPr lang="en-US"/>
        </a:p>
      </dgm:t>
    </dgm:pt>
    <dgm:pt modelId="{EBE66FCD-1CFF-4B02-A078-9ACA68B58BC2}" type="sibTrans" cxnId="{BA3443F3-5E2D-426D-B8A5-69D732F69B11}">
      <dgm:prSet/>
      <dgm:spPr/>
      <dgm:t>
        <a:bodyPr/>
        <a:lstStyle/>
        <a:p>
          <a:endParaRPr lang="en-US"/>
        </a:p>
      </dgm:t>
    </dgm:pt>
    <dgm:pt modelId="{927EE010-DAA5-4667-93FB-77308D4C33D7}">
      <dgm:prSet custT="1"/>
      <dgm:spPr/>
      <dgm:t>
        <a:bodyPr/>
        <a:lstStyle/>
        <a:p>
          <a:r>
            <a:rPr lang="en-US" sz="2000" dirty="0"/>
            <a:t>B. If you are a beginner, please write that as well</a:t>
          </a:r>
        </a:p>
      </dgm:t>
    </dgm:pt>
    <dgm:pt modelId="{01848A51-C566-4587-A1CA-2D353F179797}" type="parTrans" cxnId="{2B88DC69-8277-48B1-A6CF-A62066237353}">
      <dgm:prSet/>
      <dgm:spPr/>
    </dgm:pt>
    <dgm:pt modelId="{D811D12D-9D4A-40AD-A965-37300CFA2090}" type="sibTrans" cxnId="{2B88DC69-8277-48B1-A6CF-A62066237353}">
      <dgm:prSet/>
      <dgm:spPr/>
    </dgm:pt>
    <dgm:pt modelId="{4B35C911-D26D-4883-9B8B-997CE3D330F9}">
      <dgm:prSet custT="1"/>
      <dgm:spPr/>
      <dgm:t>
        <a:bodyPr/>
        <a:lstStyle/>
        <a:p>
          <a:endParaRPr lang="en-US" sz="2400" dirty="0"/>
        </a:p>
      </dgm:t>
    </dgm:pt>
    <dgm:pt modelId="{B0195F64-49B1-4F04-A8E1-2EE948F700B3}" type="parTrans" cxnId="{CF15723D-2A42-4940-A508-86D59B0D861B}">
      <dgm:prSet/>
      <dgm:spPr/>
    </dgm:pt>
    <dgm:pt modelId="{3F994F94-3121-433B-9D80-31CDAF14FAC4}" type="sibTrans" cxnId="{CF15723D-2A42-4940-A508-86D59B0D861B}">
      <dgm:prSet/>
      <dgm:spPr/>
    </dgm:pt>
    <dgm:pt modelId="{707C4C50-2CCF-4FF0-B9AD-1C617023F8AF}" type="pres">
      <dgm:prSet presAssocID="{CFF76F99-83F2-4F05-BF3A-6231A60FBFBE}" presName="Name0" presStyleCnt="0">
        <dgm:presLayoutVars>
          <dgm:dir/>
          <dgm:animLvl val="lvl"/>
          <dgm:resizeHandles val="exact"/>
        </dgm:presLayoutVars>
      </dgm:prSet>
      <dgm:spPr/>
    </dgm:pt>
    <dgm:pt modelId="{B15F586D-3A75-4CB1-ACD0-5B48880D6330}" type="pres">
      <dgm:prSet presAssocID="{C1174E64-E67A-4C0A-951E-3B7050A96D38}" presName="composite" presStyleCnt="0"/>
      <dgm:spPr/>
    </dgm:pt>
    <dgm:pt modelId="{C9ABB4A9-74EC-408B-B622-AE8D2EB86C2C}" type="pres">
      <dgm:prSet presAssocID="{C1174E64-E67A-4C0A-951E-3B7050A96D3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ABFFEF8C-7A55-46D3-BD00-8151BCAAA645}" type="pres">
      <dgm:prSet presAssocID="{C1174E64-E67A-4C0A-951E-3B7050A96D3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1A92A00-F1CF-43BE-89D6-29CBA41434FE}" srcId="{C1174E64-E67A-4C0A-951E-3B7050A96D38}" destId="{F87F641A-A7F7-4C32-A6D5-005C740E65D6}" srcOrd="1" destOrd="0" parTransId="{F13C58E2-F2DD-4599-BAF7-67819387ECAE}" sibTransId="{0EF69033-C3D9-4A2F-B9B0-76126C509E53}"/>
    <dgm:cxn modelId="{94A70E13-707E-49B0-A7E5-7C4D2EA3A7F8}" srcId="{3B22F20E-ABA1-44EE-B017-02CB4B3C72D6}" destId="{5F6CA823-C4F6-45C9-A4D3-3BB60F5CB3B8}" srcOrd="1" destOrd="0" parTransId="{7E7ADBDD-2E59-48C8-9E04-893679C79966}" sibTransId="{854AB462-FBAC-477B-BC42-B24B89E8CB9F}"/>
    <dgm:cxn modelId="{59EEDC14-C81F-4F7C-B797-CB5B16B23E0C}" type="presOf" srcId="{22454D74-44CD-404B-B8B8-5FEAB50CE6C6}" destId="{ABFFEF8C-7A55-46D3-BD00-8151BCAAA645}" srcOrd="0" destOrd="4" presId="urn:microsoft.com/office/officeart/2005/8/layout/hList1"/>
    <dgm:cxn modelId="{C5EE0620-678D-4E8A-BAAA-6CE9E65C0AB2}" type="presOf" srcId="{F87F641A-A7F7-4C32-A6D5-005C740E65D6}" destId="{ABFFEF8C-7A55-46D3-BD00-8151BCAAA645}" srcOrd="0" destOrd="1" presId="urn:microsoft.com/office/officeart/2005/8/layout/hList1"/>
    <dgm:cxn modelId="{C8DB1236-CED6-44EA-94BF-4A3B285CAE66}" type="presOf" srcId="{06398FEA-79CE-454F-8E89-6385DA3E43FF}" destId="{ABFFEF8C-7A55-46D3-BD00-8151BCAAA645}" srcOrd="0" destOrd="6" presId="urn:microsoft.com/office/officeart/2005/8/layout/hList1"/>
    <dgm:cxn modelId="{CF15723D-2A42-4940-A508-86D59B0D861B}" srcId="{C1174E64-E67A-4C0A-951E-3B7050A96D38}" destId="{4B35C911-D26D-4883-9B8B-997CE3D330F9}" srcOrd="2" destOrd="0" parTransId="{B0195F64-49B1-4F04-A8E1-2EE948F700B3}" sibTransId="{3F994F94-3121-433B-9D80-31CDAF14FAC4}"/>
    <dgm:cxn modelId="{2B88DC69-8277-48B1-A6CF-A62066237353}" srcId="{5F6CA823-C4F6-45C9-A4D3-3BB60F5CB3B8}" destId="{927EE010-DAA5-4667-93FB-77308D4C33D7}" srcOrd="1" destOrd="0" parTransId="{01848A51-C566-4587-A1CA-2D353F179797}" sibTransId="{D811D12D-9D4A-40AD-A965-37300CFA2090}"/>
    <dgm:cxn modelId="{EB676A4A-0E98-4917-881F-415CCE400E89}" type="presOf" srcId="{A45EF27E-6BB4-462A-B7D9-886177288CA5}" destId="{ABFFEF8C-7A55-46D3-BD00-8151BCAAA645}" srcOrd="0" destOrd="0" presId="urn:microsoft.com/office/officeart/2005/8/layout/hList1"/>
    <dgm:cxn modelId="{DE728352-2589-48B2-917C-0D831879DE73}" type="presOf" srcId="{CFF76F99-83F2-4F05-BF3A-6231A60FBFBE}" destId="{707C4C50-2CCF-4FF0-B9AD-1C617023F8AF}" srcOrd="0" destOrd="0" presId="urn:microsoft.com/office/officeart/2005/8/layout/hList1"/>
    <dgm:cxn modelId="{5ED36487-4984-4890-A8AE-AFDF0B6BCCFB}" srcId="{C1174E64-E67A-4C0A-951E-3B7050A96D38}" destId="{A45EF27E-6BB4-462A-B7D9-886177288CA5}" srcOrd="0" destOrd="0" parTransId="{7C868241-8644-4EF0-9F42-FFF26E16B496}" sibTransId="{B535121D-A018-42F7-9819-327C59744A0D}"/>
    <dgm:cxn modelId="{9B43919A-6B16-4504-9119-4FB22D9401BE}" type="presOf" srcId="{5F6CA823-C4F6-45C9-A4D3-3BB60F5CB3B8}" destId="{ABFFEF8C-7A55-46D3-BD00-8151BCAAA645}" srcOrd="0" destOrd="5" presId="urn:microsoft.com/office/officeart/2005/8/layout/hList1"/>
    <dgm:cxn modelId="{C9B5D59F-A904-4C32-9AB1-63F70F86DDF6}" type="presOf" srcId="{927EE010-DAA5-4667-93FB-77308D4C33D7}" destId="{ABFFEF8C-7A55-46D3-BD00-8151BCAAA645}" srcOrd="0" destOrd="7" presId="urn:microsoft.com/office/officeart/2005/8/layout/hList1"/>
    <dgm:cxn modelId="{81252BA0-032D-46EB-AED4-43719F0F4DDB}" srcId="{3B22F20E-ABA1-44EE-B017-02CB4B3C72D6}" destId="{22454D74-44CD-404B-B8B8-5FEAB50CE6C6}" srcOrd="0" destOrd="0" parTransId="{D534773C-135F-4FB1-96BF-0F691E2F7179}" sibTransId="{F235E0E8-7E42-472D-8A8D-3D908F97F676}"/>
    <dgm:cxn modelId="{298704A5-A98D-4FAE-BDAF-526564E33701}" srcId="{CFF76F99-83F2-4F05-BF3A-6231A60FBFBE}" destId="{C1174E64-E67A-4C0A-951E-3B7050A96D38}" srcOrd="0" destOrd="0" parTransId="{9EE0C3C1-FE6A-480E-96BD-A307681A9CD8}" sibTransId="{EAF53FA4-7EBF-429A-8F49-8BE33F853B60}"/>
    <dgm:cxn modelId="{3A3D10A9-C29D-42EE-8FD6-A35DFE6C1533}" srcId="{C1174E64-E67A-4C0A-951E-3B7050A96D38}" destId="{3B22F20E-ABA1-44EE-B017-02CB4B3C72D6}" srcOrd="3" destOrd="0" parTransId="{15D9A24B-C837-4ACC-8C00-0BB82FAB112C}" sibTransId="{9F2568BD-7CB2-4A20-83F2-F0BCFCBC7FAB}"/>
    <dgm:cxn modelId="{4F4545B6-51A4-4378-AD94-94A1A5554005}" type="presOf" srcId="{C1174E64-E67A-4C0A-951E-3B7050A96D38}" destId="{C9ABB4A9-74EC-408B-B622-AE8D2EB86C2C}" srcOrd="0" destOrd="0" presId="urn:microsoft.com/office/officeart/2005/8/layout/hList1"/>
    <dgm:cxn modelId="{FAB0A3C6-70F7-4150-B976-05EB05C19FFD}" type="presOf" srcId="{3B22F20E-ABA1-44EE-B017-02CB4B3C72D6}" destId="{ABFFEF8C-7A55-46D3-BD00-8151BCAAA645}" srcOrd="0" destOrd="3" presId="urn:microsoft.com/office/officeart/2005/8/layout/hList1"/>
    <dgm:cxn modelId="{C567A9D6-757E-497C-9C17-35E7F2751940}" type="presOf" srcId="{4B35C911-D26D-4883-9B8B-997CE3D330F9}" destId="{ABFFEF8C-7A55-46D3-BD00-8151BCAAA645}" srcOrd="0" destOrd="2" presId="urn:microsoft.com/office/officeart/2005/8/layout/hList1"/>
    <dgm:cxn modelId="{BA3443F3-5E2D-426D-B8A5-69D732F69B11}" srcId="{5F6CA823-C4F6-45C9-A4D3-3BB60F5CB3B8}" destId="{06398FEA-79CE-454F-8E89-6385DA3E43FF}" srcOrd="0" destOrd="0" parTransId="{2AD0F890-0A99-42A1-88F1-A48CBBBD0498}" sibTransId="{EBE66FCD-1CFF-4B02-A078-9ACA68B58BC2}"/>
    <dgm:cxn modelId="{4BE2D3F7-0174-41F4-9941-74507E6B2205}" type="presParOf" srcId="{707C4C50-2CCF-4FF0-B9AD-1C617023F8AF}" destId="{B15F586D-3A75-4CB1-ACD0-5B48880D6330}" srcOrd="0" destOrd="0" presId="urn:microsoft.com/office/officeart/2005/8/layout/hList1"/>
    <dgm:cxn modelId="{485F167C-2650-47D2-93E7-DDDE238E042E}" type="presParOf" srcId="{B15F586D-3A75-4CB1-ACD0-5B48880D6330}" destId="{C9ABB4A9-74EC-408B-B622-AE8D2EB86C2C}" srcOrd="0" destOrd="0" presId="urn:microsoft.com/office/officeart/2005/8/layout/hList1"/>
    <dgm:cxn modelId="{6D150AB6-81B9-443F-B1CD-6FD282460979}" type="presParOf" srcId="{B15F586D-3A75-4CB1-ACD0-5B48880D6330}" destId="{ABFFEF8C-7A55-46D3-BD00-8151BCAAA6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BB4A9-74EC-408B-B622-AE8D2EB86C2C}">
      <dsp:nvSpPr>
        <dsp:cNvPr id="0" name=""/>
        <dsp:cNvSpPr/>
      </dsp:nvSpPr>
      <dsp:spPr>
        <a:xfrm>
          <a:off x="0" y="306086"/>
          <a:ext cx="9584074" cy="22786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5168" tIns="260096" rIns="455168" bIns="260096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b="1" u="sng" kern="1200"/>
            <a:t>Please select ONE of the following electives:</a:t>
          </a:r>
          <a:endParaRPr lang="en-US" sz="6400" kern="1200"/>
        </a:p>
      </dsp:txBody>
      <dsp:txXfrm>
        <a:off x="0" y="306086"/>
        <a:ext cx="9584074" cy="2278606"/>
      </dsp:txXfrm>
    </dsp:sp>
    <dsp:sp modelId="{ABFFEF8C-7A55-46D3-BD00-8151BCAAA645}">
      <dsp:nvSpPr>
        <dsp:cNvPr id="0" name=""/>
        <dsp:cNvSpPr/>
      </dsp:nvSpPr>
      <dsp:spPr>
        <a:xfrm>
          <a:off x="0" y="2584692"/>
          <a:ext cx="9584074" cy="29865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____________ Band:   Instrument Played __________________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____________ Physical Education (PE)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i="1" kern="1200" dirty="0"/>
            <a:t>Students are to select either Band or PE for 7</a:t>
          </a:r>
          <a:r>
            <a:rPr lang="en-US" sz="2000" b="1" i="1" kern="1200" baseline="30000" dirty="0"/>
            <a:t>th</a:t>
          </a:r>
          <a:r>
            <a:rPr lang="en-US" sz="2000" b="1" i="1" kern="1200" dirty="0"/>
            <a:t> grade.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1. Student are NOT allowed to take both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2. When selecting Band, student must include the instrument played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a. Band classes are divided into specific areas:  Woods, Winds, and Brass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B. If you are a beginner, please write that as well</a:t>
          </a:r>
        </a:p>
      </dsp:txBody>
      <dsp:txXfrm>
        <a:off x="0" y="2584692"/>
        <a:ext cx="9584074" cy="298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4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6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8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6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29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5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8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2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2023197-5B21-4B2E-BF4E-198F513C1B0F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7C4CD34-F221-4261-A0CA-3D75A930E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4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EC43-96C2-413F-87BC-E06AFF129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8590" y="225287"/>
            <a:ext cx="5888754" cy="626827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Academic Meeting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FOR    DMS </a:t>
            </a:r>
            <a:br>
              <a:rPr lang="en-US" sz="3000" b="1" dirty="0">
                <a:solidFill>
                  <a:schemeClr val="bg1"/>
                </a:solidFill>
              </a:rPr>
            </a:b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Current 6</a:t>
            </a:r>
            <a:r>
              <a:rPr lang="en-US" sz="3000" b="1" baseline="30000" dirty="0">
                <a:solidFill>
                  <a:schemeClr val="bg1"/>
                </a:solidFill>
              </a:rPr>
              <a:t>th</a:t>
            </a:r>
            <a:r>
              <a:rPr lang="en-US" sz="3000" b="1" dirty="0">
                <a:solidFill>
                  <a:schemeClr val="bg1"/>
                </a:solidFill>
              </a:rPr>
              <a:t> Graders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2021 - 2022</a:t>
            </a:r>
            <a:br>
              <a:rPr lang="en-US" sz="3000" b="1" dirty="0">
                <a:solidFill>
                  <a:schemeClr val="bg1"/>
                </a:solidFill>
              </a:rPr>
            </a:b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Course/Subject Request</a:t>
            </a:r>
            <a:br>
              <a:rPr lang="en-US" sz="3000" b="1" dirty="0">
                <a:solidFill>
                  <a:schemeClr val="bg1"/>
                </a:solidFill>
              </a:rPr>
            </a:b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AS </a:t>
            </a:r>
            <a:br>
              <a:rPr lang="en-US" sz="3000" b="1" dirty="0">
                <a:solidFill>
                  <a:schemeClr val="bg1"/>
                </a:solidFill>
              </a:rPr>
            </a:b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7</a:t>
            </a:r>
            <a:r>
              <a:rPr lang="en-US" sz="3000" b="1" baseline="30000" dirty="0">
                <a:solidFill>
                  <a:schemeClr val="bg1"/>
                </a:solidFill>
              </a:rPr>
              <a:t>th</a:t>
            </a:r>
            <a:r>
              <a:rPr lang="en-US" sz="3000" b="1" dirty="0">
                <a:solidFill>
                  <a:schemeClr val="bg1"/>
                </a:solidFill>
              </a:rPr>
              <a:t> Graders IN </a:t>
            </a:r>
            <a:br>
              <a:rPr lang="en-US" sz="3000" b="1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/>
                </a:solidFill>
              </a:rPr>
              <a:t>2022-2023</a:t>
            </a:r>
            <a:br>
              <a:rPr lang="en-US" sz="3000" dirty="0">
                <a:solidFill>
                  <a:schemeClr val="tx1"/>
                </a:solidFill>
              </a:rPr>
            </a:b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4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59CF006-2A09-4EA8-A1C7-266F7DA19F30}"/>
              </a:ext>
            </a:extLst>
          </p:cNvPr>
          <p:cNvSpPr txBox="1"/>
          <p:nvPr/>
        </p:nvSpPr>
        <p:spPr>
          <a:xfrm>
            <a:off x="1305339" y="850745"/>
            <a:ext cx="1003189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00" b="1" dirty="0"/>
              <a:t>Academic Meeting</a:t>
            </a:r>
            <a:br>
              <a:rPr lang="en-US" sz="2600" b="1" dirty="0"/>
            </a:br>
            <a:r>
              <a:rPr lang="en-US" sz="2600" b="1" dirty="0"/>
              <a:t>FOR    DMS </a:t>
            </a:r>
            <a:br>
              <a:rPr lang="en-US" sz="2600" b="1" dirty="0"/>
            </a:br>
            <a:r>
              <a:rPr lang="en-US" sz="2600" b="1" dirty="0"/>
              <a:t>Current 6</a:t>
            </a:r>
            <a:r>
              <a:rPr lang="en-US" sz="2600" b="1" baseline="30000" dirty="0"/>
              <a:t>th</a:t>
            </a:r>
            <a:r>
              <a:rPr lang="en-US" sz="2600" b="1" dirty="0"/>
              <a:t> Graders</a:t>
            </a:r>
            <a:endParaRPr lang="en-US" sz="2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D28C8F-5D00-4294-ABE7-7E085A905B8C}"/>
              </a:ext>
            </a:extLst>
          </p:cNvPr>
          <p:cNvSpPr txBox="1"/>
          <p:nvPr/>
        </p:nvSpPr>
        <p:spPr>
          <a:xfrm>
            <a:off x="1411356" y="2597427"/>
            <a:ext cx="58588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Agenda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Explanation of Required classes</a:t>
            </a:r>
          </a:p>
          <a:p>
            <a:pPr marL="800100" lvl="1" indent="-342900">
              <a:buAutoNum type="arabicPeriod"/>
            </a:pPr>
            <a:r>
              <a:rPr lang="en-US" dirty="0"/>
              <a:t>Physical Education</a:t>
            </a:r>
          </a:p>
          <a:p>
            <a:pPr marL="800100" lvl="1" indent="-342900">
              <a:buAutoNum type="arabicPeriod"/>
            </a:pPr>
            <a:r>
              <a:rPr lang="en-US" dirty="0"/>
              <a:t>Band</a:t>
            </a:r>
          </a:p>
          <a:p>
            <a:pPr marL="342900" indent="-342900">
              <a:buAutoNum type="arabicPeriod"/>
            </a:pPr>
            <a:r>
              <a:rPr lang="en-US" dirty="0"/>
              <a:t>Explanation of Electives for incoming 7</a:t>
            </a:r>
            <a:r>
              <a:rPr lang="en-US" baseline="30000" dirty="0"/>
              <a:t>th</a:t>
            </a:r>
            <a:r>
              <a:rPr lang="en-US" dirty="0"/>
              <a:t> Graders in 2022</a:t>
            </a:r>
          </a:p>
          <a:p>
            <a:pPr marL="800100" lvl="1" indent="-342900">
              <a:buAutoNum type="arabicPeriod"/>
            </a:pPr>
            <a:r>
              <a:rPr lang="en-US" dirty="0"/>
              <a:t>Cyber Foundations I</a:t>
            </a:r>
          </a:p>
          <a:p>
            <a:pPr marL="800100" lvl="1" indent="-342900">
              <a:buAutoNum type="arabicPeriod"/>
            </a:pPr>
            <a:r>
              <a:rPr lang="en-US" dirty="0"/>
              <a:t>Visual Arts</a:t>
            </a:r>
          </a:p>
          <a:p>
            <a:pPr marL="342900" indent="-342900">
              <a:buAutoNum type="arabicPeriod"/>
            </a:pPr>
            <a:r>
              <a:rPr lang="en-US" dirty="0"/>
              <a:t>Explanation of sections on form</a:t>
            </a:r>
          </a:p>
          <a:p>
            <a:pPr marL="342900" indent="-342900">
              <a:buAutoNum type="arabicPeriod"/>
            </a:pPr>
            <a:r>
              <a:rPr lang="en-US" dirty="0"/>
              <a:t>Questions, Comments, Concerns, Suggestions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43B7D3E-563C-419D-8552-3C8D4B1948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3724" y="3589166"/>
            <a:ext cx="1762125" cy="17335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6C49561-601F-42D5-A3B1-6D55E98D2242}"/>
              </a:ext>
            </a:extLst>
          </p:cNvPr>
          <p:cNvSpPr txBox="1"/>
          <p:nvPr/>
        </p:nvSpPr>
        <p:spPr>
          <a:xfrm>
            <a:off x="8296829" y="2665836"/>
            <a:ext cx="27815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QR Code Please</a:t>
            </a:r>
          </a:p>
          <a:p>
            <a:pPr algn="ctr"/>
            <a:r>
              <a:rPr lang="en-US" dirty="0"/>
              <a:t>scan with camera phone to </a:t>
            </a:r>
          </a:p>
          <a:p>
            <a:pPr algn="ctr"/>
            <a:r>
              <a:rPr lang="en-US" dirty="0"/>
              <a:t>sign in</a:t>
            </a:r>
          </a:p>
        </p:txBody>
      </p:sp>
    </p:spTree>
    <p:extLst>
      <p:ext uri="{BB962C8B-B14F-4D97-AF65-F5344CB8AC3E}">
        <p14:creationId xmlns:p14="http://schemas.microsoft.com/office/powerpoint/2010/main" val="197711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FF695-59E8-4216-90F1-B7457F6C7EA1}"/>
              </a:ext>
            </a:extLst>
          </p:cNvPr>
          <p:cNvSpPr txBox="1"/>
          <p:nvPr/>
        </p:nvSpPr>
        <p:spPr>
          <a:xfrm>
            <a:off x="1093304" y="1305339"/>
            <a:ext cx="418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A0A2828E-9ED3-4CDD-AAC3-735E5D66C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8622885"/>
              </p:ext>
            </p:extLst>
          </p:nvPr>
        </p:nvGraphicFramePr>
        <p:xfrm>
          <a:off x="1062955" y="490330"/>
          <a:ext cx="9584075" cy="5877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51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24625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1817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49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402AE9DB-3967-46AD-9FA3-7C9D79F48D13}"/>
              </a:ext>
            </a:extLst>
          </p:cNvPr>
          <p:cNvSpPr txBox="1"/>
          <p:nvPr/>
        </p:nvSpPr>
        <p:spPr>
          <a:xfrm>
            <a:off x="4802473" y="640080"/>
            <a:ext cx="6072543" cy="5200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rgbClr val="404040"/>
                </a:solidFill>
                <a:effectLst/>
              </a:rPr>
              <a:t>Please select </a:t>
            </a:r>
            <a:r>
              <a:rPr lang="en-US" sz="2400" b="1" u="sng" dirty="0">
                <a:solidFill>
                  <a:srgbClr val="404040"/>
                </a:solidFill>
                <a:effectLst/>
              </a:rPr>
              <a:t>ONE</a:t>
            </a:r>
            <a:r>
              <a:rPr lang="en-US" sz="2000" b="1" u="sng" dirty="0">
                <a:solidFill>
                  <a:srgbClr val="404040"/>
                </a:solidFill>
                <a:effectLst/>
              </a:rPr>
              <a:t> of the following electives:</a:t>
            </a:r>
            <a:endParaRPr lang="en-US" sz="2000" dirty="0">
              <a:solidFill>
                <a:srgbClr val="404040"/>
              </a:solidFill>
              <a:effectLst/>
            </a:endParaRP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404040"/>
                </a:solidFill>
                <a:effectLst/>
              </a:rPr>
              <a:t> 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100" u="none" strike="noStrike" dirty="0">
                <a:solidFill>
                  <a:srgbClr val="404040"/>
                </a:solidFill>
                <a:effectLst/>
              </a:rPr>
              <a:t> </a:t>
            </a:r>
            <a:endParaRPr lang="en-US" sz="1100" dirty="0">
              <a:solidFill>
                <a:srgbClr val="404040"/>
              </a:solidFill>
              <a:effectLst/>
            </a:endParaRP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ffectLst/>
              </a:rPr>
              <a:t>____________Cyber Foundations 1 (1 High School Credit)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ffectLst/>
              </a:rPr>
              <a:t> </a:t>
            </a:r>
          </a:p>
          <a:p>
            <a:pPr marL="0" marR="0" indent="-228600" algn="ctr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ffectLst/>
              </a:rPr>
              <a:t> 							or 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404040"/>
              </a:solidFill>
              <a:effectLst/>
            </a:endParaRP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  <a:effectLst/>
              </a:rPr>
              <a:t>______________   Visual Arts  (1 High School Credit) 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04040"/>
              </a:solidFill>
            </a:endParaRP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rgbClr val="404040"/>
                </a:solidFill>
              </a:rPr>
              <a:t>Information:</a:t>
            </a:r>
          </a:p>
          <a:p>
            <a:pPr marL="34290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Both classes will earn student 1 credit towards High School Graduation upon completion and  passing class.</a:t>
            </a:r>
          </a:p>
          <a:p>
            <a:pPr marL="34290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Students will be offered both classes as an 8</a:t>
            </a:r>
            <a:r>
              <a:rPr lang="en-US" baseline="30000" dirty="0">
                <a:solidFill>
                  <a:srgbClr val="404040"/>
                </a:solidFill>
              </a:rPr>
              <a:t>th</a:t>
            </a:r>
            <a:r>
              <a:rPr lang="en-US" dirty="0">
                <a:solidFill>
                  <a:srgbClr val="404040"/>
                </a:solidFill>
              </a:rPr>
              <a:t> Grader </a:t>
            </a:r>
          </a:p>
          <a:p>
            <a:pPr marL="34290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04040"/>
                </a:solidFill>
              </a:rPr>
              <a:t>Visual Arts is offered in high school as well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7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A61C2-EE16-4FD3-9E26-C434C7148739}"/>
              </a:ext>
            </a:extLst>
          </p:cNvPr>
          <p:cNvSpPr txBox="1"/>
          <p:nvPr/>
        </p:nvSpPr>
        <p:spPr>
          <a:xfrm>
            <a:off x="5300870" y="1402080"/>
            <a:ext cx="5773707" cy="4053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b="1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Please select ONE of the following electives: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 </a:t>
            </a:r>
            <a:r>
              <a:rPr lang="en-US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ONLY Gifted/Journey Students are to </a:t>
            </a:r>
            <a:r>
              <a:rPr lang="en-US" sz="1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complete this section:</a:t>
            </a:r>
          </a:p>
          <a:p>
            <a:pPr marR="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</a:pP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______________7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th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Grade Journey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(must have been enrolled in Journey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 a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6</a:t>
            </a:r>
            <a:r>
              <a:rPr lang="en-US" sz="1700" baseline="300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th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 grader)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	</a:t>
            </a:r>
          </a:p>
          <a:p>
            <a:pPr marL="0" marR="0" indent="-228600" algn="ctr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OR</a:t>
            </a: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  <a:p>
            <a:pPr marL="0" marR="0" indent="-228600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______________ US History</a:t>
            </a:r>
          </a:p>
        </p:txBody>
      </p:sp>
    </p:spTree>
    <p:extLst>
      <p:ext uri="{BB962C8B-B14F-4D97-AF65-F5344CB8AC3E}">
        <p14:creationId xmlns:p14="http://schemas.microsoft.com/office/powerpoint/2010/main" val="229763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D43E2D-FF80-4CCE-AC97-A3BE55F73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686" y="112541"/>
            <a:ext cx="7962314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3B6B19B-6497-4E0B-919A-0B83FE7777EC}"/>
              </a:ext>
            </a:extLst>
          </p:cNvPr>
          <p:cNvSpPr txBox="1"/>
          <p:nvPr/>
        </p:nvSpPr>
        <p:spPr>
          <a:xfrm>
            <a:off x="428554" y="2104242"/>
            <a:ext cx="32672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ALL 6</a:t>
            </a:r>
            <a:r>
              <a:rPr lang="en-US" b="1" baseline="30000" dirty="0"/>
              <a:t>th</a:t>
            </a:r>
            <a:r>
              <a:rPr lang="en-US" b="1" dirty="0"/>
              <a:t> Graders came home</a:t>
            </a:r>
          </a:p>
          <a:p>
            <a:r>
              <a:rPr lang="en-US" b="1" dirty="0"/>
              <a:t>with this form.</a:t>
            </a:r>
          </a:p>
          <a:p>
            <a:endParaRPr lang="en-US" b="1" dirty="0"/>
          </a:p>
          <a:p>
            <a:r>
              <a:rPr lang="en-US" b="1" dirty="0"/>
              <a:t>Please fill out and return </a:t>
            </a:r>
          </a:p>
          <a:p>
            <a:r>
              <a:rPr lang="en-US" b="1" dirty="0"/>
              <a:t>to your child’s teacher.</a:t>
            </a:r>
          </a:p>
          <a:p>
            <a:endParaRPr lang="en-US" b="1" dirty="0"/>
          </a:p>
          <a:p>
            <a:r>
              <a:rPr lang="en-US" b="1" dirty="0"/>
              <a:t>Thank you,</a:t>
            </a:r>
          </a:p>
          <a:p>
            <a:r>
              <a:rPr lang="en-US" b="1" dirty="0"/>
              <a:t>DMS </a:t>
            </a:r>
          </a:p>
        </p:txBody>
      </p:sp>
    </p:spTree>
    <p:extLst>
      <p:ext uri="{BB962C8B-B14F-4D97-AF65-F5344CB8AC3E}">
        <p14:creationId xmlns:p14="http://schemas.microsoft.com/office/powerpoint/2010/main" val="267804301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124E0E27BB804EAF82636AF7EA14C8" ma:contentTypeVersion="34" ma:contentTypeDescription="Create a new document." ma:contentTypeScope="" ma:versionID="e58601f2b1681ba40c25aecf6d611612">
  <xsd:schema xmlns:xsd="http://www.w3.org/2001/XMLSchema" xmlns:xs="http://www.w3.org/2001/XMLSchema" xmlns:p="http://schemas.microsoft.com/office/2006/metadata/properties" xmlns:ns3="c3843735-9cd0-44d2-baee-00c31160c1f3" xmlns:ns4="e2ea9667-e9b3-4e4c-b526-6399a81b6f8c" targetNamespace="http://schemas.microsoft.com/office/2006/metadata/properties" ma:root="true" ma:fieldsID="c3ffc7a92fda085c0f76c97ee2649e84" ns3:_="" ns4:_="">
    <xsd:import namespace="c3843735-9cd0-44d2-baee-00c31160c1f3"/>
    <xsd:import namespace="e2ea9667-e9b3-4e4c-b526-6399a81b6f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43735-9cd0-44d2-baee-00c31160c1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a9667-e9b3-4e4c-b526-6399a81b6f8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c3843735-9cd0-44d2-baee-00c31160c1f3" xsi:nil="true"/>
    <IsNotebookLocked xmlns="c3843735-9cd0-44d2-baee-00c31160c1f3" xsi:nil="true"/>
    <FolderType xmlns="c3843735-9cd0-44d2-baee-00c31160c1f3" xsi:nil="true"/>
    <Owner xmlns="c3843735-9cd0-44d2-baee-00c31160c1f3">
      <UserInfo>
        <DisplayName/>
        <AccountId xsi:nil="true"/>
        <AccountType/>
      </UserInfo>
    </Owner>
    <Teachers xmlns="c3843735-9cd0-44d2-baee-00c31160c1f3">
      <UserInfo>
        <DisplayName/>
        <AccountId xsi:nil="true"/>
        <AccountType/>
      </UserInfo>
    </Teachers>
    <Student_Groups xmlns="c3843735-9cd0-44d2-baee-00c31160c1f3">
      <UserInfo>
        <DisplayName/>
        <AccountId xsi:nil="true"/>
        <AccountType/>
      </UserInfo>
    </Student_Groups>
    <Invited_Teachers xmlns="c3843735-9cd0-44d2-baee-00c31160c1f3" xsi:nil="true"/>
    <NotebookType xmlns="c3843735-9cd0-44d2-baee-00c31160c1f3" xsi:nil="true"/>
    <CultureName xmlns="c3843735-9cd0-44d2-baee-00c31160c1f3" xsi:nil="true"/>
    <Self_Registration_Enabled xmlns="c3843735-9cd0-44d2-baee-00c31160c1f3" xsi:nil="true"/>
    <Has_Teacher_Only_SectionGroup xmlns="c3843735-9cd0-44d2-baee-00c31160c1f3" xsi:nil="true"/>
    <DefaultSectionNames xmlns="c3843735-9cd0-44d2-baee-00c31160c1f3" xsi:nil="true"/>
    <Is_Collaboration_Space_Locked xmlns="c3843735-9cd0-44d2-baee-00c31160c1f3" xsi:nil="true"/>
    <LMS_Mappings xmlns="c3843735-9cd0-44d2-baee-00c31160c1f3" xsi:nil="true"/>
    <Teams_Channel_Section_Location xmlns="c3843735-9cd0-44d2-baee-00c31160c1f3" xsi:nil="true"/>
    <AppVersion xmlns="c3843735-9cd0-44d2-baee-00c31160c1f3" xsi:nil="true"/>
    <Invited_Students xmlns="c3843735-9cd0-44d2-baee-00c31160c1f3" xsi:nil="true"/>
    <Students xmlns="c3843735-9cd0-44d2-baee-00c31160c1f3">
      <UserInfo>
        <DisplayName/>
        <AccountId xsi:nil="true"/>
        <AccountType/>
      </UserInfo>
    </Students>
    <Distribution_Groups xmlns="c3843735-9cd0-44d2-baee-00c31160c1f3" xsi:nil="true"/>
    <Math_Settings xmlns="c3843735-9cd0-44d2-baee-00c31160c1f3" xsi:nil="true"/>
    <Templates xmlns="c3843735-9cd0-44d2-baee-00c31160c1f3" xsi:nil="true"/>
  </documentManagement>
</p:properties>
</file>

<file path=customXml/itemProps1.xml><?xml version="1.0" encoding="utf-8"?>
<ds:datastoreItem xmlns:ds="http://schemas.openxmlformats.org/officeDocument/2006/customXml" ds:itemID="{CD197FB9-F380-41C9-ACCD-B7F772B4F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843735-9cd0-44d2-baee-00c31160c1f3"/>
    <ds:schemaRef ds:uri="e2ea9667-e9b3-4e4c-b526-6399a81b6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5D3DF8-CF88-40A1-A274-233B185FEF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75261E-E050-4EB9-B266-EF668DBEFA9F}">
  <ds:schemaRefs>
    <ds:schemaRef ds:uri="http://schemas.microsoft.com/office/2006/metadata/properties"/>
    <ds:schemaRef ds:uri="http://schemas.microsoft.com/office/infopath/2007/PartnerControls"/>
    <ds:schemaRef ds:uri="c3843735-9cd0-44d2-baee-00c31160c1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308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Academic Meeting FOR    DMS   Current 6th Graders 2021 - 2022  Course/Subject Request  AS   7th Graders IN  2022-2023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Meeting FOR    DMS   Current 6th Graders 2021 - 2022  Course/Subject Request  AS   7th Graders IN  2022-2023 </dc:title>
  <dc:creator>Jamison, Kandy</dc:creator>
  <cp:lastModifiedBy>Jamison, Kandy</cp:lastModifiedBy>
  <cp:revision>2</cp:revision>
  <dcterms:created xsi:type="dcterms:W3CDTF">2022-02-02T21:20:05Z</dcterms:created>
  <dcterms:modified xsi:type="dcterms:W3CDTF">2022-02-02T22:17:45Z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0x01010018124E0E27BB804EAF82636AF7EA14C8</vt:lpwstr>
  </property>
</Properties>
</file>